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922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796015" y="13602592"/>
            <a:ext cx="8694965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pt-BR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Traga a natureza para casa nas suas memórias ou na máquina fotográfica, não na bagagem!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MANTENHA A NATUREZA SAUDÁVEL,</a:t>
            </a:r>
            <a:br>
              <a:rPr lang="pt-pt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pt-pt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não traga plantas para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CDAB27-6952-4B22-92F0-5380F5D1090C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2025-04-25T14:35:23Z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